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75" r:id="rId3"/>
    <p:sldId id="298" r:id="rId4"/>
    <p:sldId id="299" r:id="rId5"/>
    <p:sldId id="300" r:id="rId6"/>
    <p:sldId id="301" r:id="rId7"/>
    <p:sldId id="302" r:id="rId8"/>
    <p:sldId id="303" r:id="rId9"/>
    <p:sldId id="297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A99D5-2549-45AB-98C8-D555EDE4CCA8}" v="12" dt="2023-10-30T21:26:51.0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7" autoAdjust="0"/>
    <p:restoredTop sz="94663"/>
  </p:normalViewPr>
  <p:slideViewPr>
    <p:cSldViewPr snapToGrid="0" snapToObjects="1" showGuides="1">
      <p:cViewPr varScale="1">
        <p:scale>
          <a:sx n="87" d="100"/>
          <a:sy n="87" d="100"/>
        </p:scale>
        <p:origin x="1421" y="4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toughton" userId="f6db0133-e6cd-42d7-b786-ebc0d0b2588f" providerId="ADAL" clId="{2AEA99D5-2549-45AB-98C8-D555EDE4CCA8}"/>
    <pc:docChg chg="undo custSel addSld delSld modSld sldOrd">
      <pc:chgData name="Chris Stoughton" userId="f6db0133-e6cd-42d7-b786-ebc0d0b2588f" providerId="ADAL" clId="{2AEA99D5-2549-45AB-98C8-D555EDE4CCA8}" dt="2023-10-30T21:26:51.038" v="1905" actId="1076"/>
      <pc:docMkLst>
        <pc:docMk/>
      </pc:docMkLst>
      <pc:sldChg chg="modSp mod">
        <pc:chgData name="Chris Stoughton" userId="f6db0133-e6cd-42d7-b786-ebc0d0b2588f" providerId="ADAL" clId="{2AEA99D5-2549-45AB-98C8-D555EDE4CCA8}" dt="2023-10-30T21:26:17.573" v="1899" actId="20577"/>
        <pc:sldMkLst>
          <pc:docMk/>
          <pc:sldMk cId="3784689877" sldId="275"/>
        </pc:sldMkLst>
        <pc:spChg chg="mod">
          <ac:chgData name="Chris Stoughton" userId="f6db0133-e6cd-42d7-b786-ebc0d0b2588f" providerId="ADAL" clId="{2AEA99D5-2549-45AB-98C8-D555EDE4CCA8}" dt="2023-10-30T21:26:17.573" v="1899" actId="20577"/>
          <ac:spMkLst>
            <pc:docMk/>
            <pc:sldMk cId="3784689877" sldId="275"/>
            <ac:spMk id="2" creationId="{68648A3C-6C37-CEEE-A553-106A106DC7A7}"/>
          </ac:spMkLst>
        </pc:spChg>
      </pc:sldChg>
      <pc:sldChg chg="del">
        <pc:chgData name="Chris Stoughton" userId="f6db0133-e6cd-42d7-b786-ebc0d0b2588f" providerId="ADAL" clId="{2AEA99D5-2549-45AB-98C8-D555EDE4CCA8}" dt="2023-10-26T19:42:37.668" v="1854" actId="47"/>
        <pc:sldMkLst>
          <pc:docMk/>
          <pc:sldMk cId="1121380919" sldId="278"/>
        </pc:sldMkLst>
      </pc:sldChg>
      <pc:sldChg chg="del">
        <pc:chgData name="Chris Stoughton" userId="f6db0133-e6cd-42d7-b786-ebc0d0b2588f" providerId="ADAL" clId="{2AEA99D5-2549-45AB-98C8-D555EDE4CCA8}" dt="2023-10-26T19:42:27.426" v="1851" actId="47"/>
        <pc:sldMkLst>
          <pc:docMk/>
          <pc:sldMk cId="2319708068" sldId="284"/>
        </pc:sldMkLst>
      </pc:sldChg>
      <pc:sldChg chg="del">
        <pc:chgData name="Chris Stoughton" userId="f6db0133-e6cd-42d7-b786-ebc0d0b2588f" providerId="ADAL" clId="{2AEA99D5-2549-45AB-98C8-D555EDE4CCA8}" dt="2023-10-26T19:42:29.511" v="1852" actId="47"/>
        <pc:sldMkLst>
          <pc:docMk/>
          <pc:sldMk cId="1053288485" sldId="295"/>
        </pc:sldMkLst>
      </pc:sldChg>
      <pc:sldChg chg="del">
        <pc:chgData name="Chris Stoughton" userId="f6db0133-e6cd-42d7-b786-ebc0d0b2588f" providerId="ADAL" clId="{2AEA99D5-2549-45AB-98C8-D555EDE4CCA8}" dt="2023-10-26T19:42:31.271" v="1853" actId="47"/>
        <pc:sldMkLst>
          <pc:docMk/>
          <pc:sldMk cId="3906449152" sldId="296"/>
        </pc:sldMkLst>
      </pc:sldChg>
      <pc:sldChg chg="addSp delSp modSp mod">
        <pc:chgData name="Chris Stoughton" userId="f6db0133-e6cd-42d7-b786-ebc0d0b2588f" providerId="ADAL" clId="{2AEA99D5-2549-45AB-98C8-D555EDE4CCA8}" dt="2023-10-30T21:26:51.038" v="1905" actId="1076"/>
        <pc:sldMkLst>
          <pc:docMk/>
          <pc:sldMk cId="2171075520" sldId="297"/>
        </pc:sldMkLst>
        <pc:spChg chg="del">
          <ac:chgData name="Chris Stoughton" userId="f6db0133-e6cd-42d7-b786-ebc0d0b2588f" providerId="ADAL" clId="{2AEA99D5-2549-45AB-98C8-D555EDE4CCA8}" dt="2023-10-26T19:42:47.551" v="1855" actId="478"/>
          <ac:spMkLst>
            <pc:docMk/>
            <pc:sldMk cId="2171075520" sldId="297"/>
            <ac:spMk id="5" creationId="{00000000-0000-0000-0000-000000000000}"/>
          </ac:spMkLst>
        </pc:spChg>
        <pc:spChg chg="add del">
          <ac:chgData name="Chris Stoughton" userId="f6db0133-e6cd-42d7-b786-ebc0d0b2588f" providerId="ADAL" clId="{2AEA99D5-2549-45AB-98C8-D555EDE4CCA8}" dt="2023-10-26T19:43:17.339" v="1857" actId="22"/>
          <ac:spMkLst>
            <pc:docMk/>
            <pc:sldMk cId="2171075520" sldId="297"/>
            <ac:spMk id="7" creationId="{680F4893-21C3-AF08-E6F7-F013A27C6189}"/>
          </ac:spMkLst>
        </pc:spChg>
        <pc:picChg chg="add mod">
          <ac:chgData name="Chris Stoughton" userId="f6db0133-e6cd-42d7-b786-ebc0d0b2588f" providerId="ADAL" clId="{2AEA99D5-2549-45AB-98C8-D555EDE4CCA8}" dt="2023-10-30T21:26:32.773" v="1902" actId="167"/>
          <ac:picMkLst>
            <pc:docMk/>
            <pc:sldMk cId="2171075520" sldId="297"/>
            <ac:picMk id="1026" creationId="{AE9C7FE3-1B90-D8DA-02ED-3572C2AE51AB}"/>
          </ac:picMkLst>
        </pc:picChg>
        <pc:picChg chg="add mod">
          <ac:chgData name="Chris Stoughton" userId="f6db0133-e6cd-42d7-b786-ebc0d0b2588f" providerId="ADAL" clId="{2AEA99D5-2549-45AB-98C8-D555EDE4CCA8}" dt="2023-10-30T21:26:51.038" v="1905" actId="1076"/>
          <ac:picMkLst>
            <pc:docMk/>
            <pc:sldMk cId="2171075520" sldId="297"/>
            <ac:picMk id="3074" creationId="{582017A1-9365-8DE7-92F6-D4A550E295F3}"/>
          </ac:picMkLst>
        </pc:picChg>
      </pc:sldChg>
      <pc:sldChg chg="addSp delSp modSp mod">
        <pc:chgData name="Chris Stoughton" userId="f6db0133-e6cd-42d7-b786-ebc0d0b2588f" providerId="ADAL" clId="{2AEA99D5-2549-45AB-98C8-D555EDE4CCA8}" dt="2023-10-26T18:41:22.253" v="64" actId="22"/>
        <pc:sldMkLst>
          <pc:docMk/>
          <pc:sldMk cId="2715103915" sldId="298"/>
        </pc:sldMkLst>
        <pc:spChg chg="del">
          <ac:chgData name="Chris Stoughton" userId="f6db0133-e6cd-42d7-b786-ebc0d0b2588f" providerId="ADAL" clId="{2AEA99D5-2549-45AB-98C8-D555EDE4CCA8}" dt="2023-10-26T18:40:46.460" v="61" actId="478"/>
          <ac:spMkLst>
            <pc:docMk/>
            <pc:sldMk cId="2715103915" sldId="298"/>
            <ac:spMk id="3" creationId="{00000000-0000-0000-0000-000000000000}"/>
          </ac:spMkLst>
        </pc:spChg>
        <pc:spChg chg="add del mod">
          <ac:chgData name="Chris Stoughton" userId="f6db0133-e6cd-42d7-b786-ebc0d0b2588f" providerId="ADAL" clId="{2AEA99D5-2549-45AB-98C8-D555EDE4CCA8}" dt="2023-10-26T18:40:50.442" v="62" actId="478"/>
          <ac:spMkLst>
            <pc:docMk/>
            <pc:sldMk cId="2715103915" sldId="298"/>
            <ac:spMk id="4" creationId="{D2F72A37-B81A-EA2E-FE44-48FB9D2E7418}"/>
          </ac:spMkLst>
        </pc:spChg>
        <pc:spChg chg="mod">
          <ac:chgData name="Chris Stoughton" userId="f6db0133-e6cd-42d7-b786-ebc0d0b2588f" providerId="ADAL" clId="{2AEA99D5-2549-45AB-98C8-D555EDE4CCA8}" dt="2023-10-26T18:40:38.394" v="60" actId="20577"/>
          <ac:spMkLst>
            <pc:docMk/>
            <pc:sldMk cId="2715103915" sldId="298"/>
            <ac:spMk id="7" creationId="{00000000-0000-0000-0000-000000000000}"/>
          </ac:spMkLst>
        </pc:spChg>
        <pc:spChg chg="del">
          <ac:chgData name="Chris Stoughton" userId="f6db0133-e6cd-42d7-b786-ebc0d0b2588f" providerId="ADAL" clId="{2AEA99D5-2549-45AB-98C8-D555EDE4CCA8}" dt="2023-10-26T18:40:53.612" v="63" actId="478"/>
          <ac:spMkLst>
            <pc:docMk/>
            <pc:sldMk cId="2715103915" sldId="298"/>
            <ac:spMk id="8" creationId="{00000000-0000-0000-0000-000000000000}"/>
          </ac:spMkLst>
        </pc:spChg>
        <pc:picChg chg="add">
          <ac:chgData name="Chris Stoughton" userId="f6db0133-e6cd-42d7-b786-ebc0d0b2588f" providerId="ADAL" clId="{2AEA99D5-2549-45AB-98C8-D555EDE4CCA8}" dt="2023-10-26T18:41:22.253" v="64" actId="22"/>
          <ac:picMkLst>
            <pc:docMk/>
            <pc:sldMk cId="2715103915" sldId="298"/>
            <ac:picMk id="10" creationId="{F360CB7C-63A5-CA66-441E-7C03D4709690}"/>
          </ac:picMkLst>
        </pc:picChg>
      </pc:sldChg>
      <pc:sldChg chg="addSp delSp modSp add mod ord">
        <pc:chgData name="Chris Stoughton" userId="f6db0133-e6cd-42d7-b786-ebc0d0b2588f" providerId="ADAL" clId="{2AEA99D5-2549-45AB-98C8-D555EDE4CCA8}" dt="2023-10-29T17:56:34.066" v="1884" actId="20577"/>
        <pc:sldMkLst>
          <pc:docMk/>
          <pc:sldMk cId="16163093" sldId="299"/>
        </pc:sldMkLst>
        <pc:spChg chg="del mod">
          <ac:chgData name="Chris Stoughton" userId="f6db0133-e6cd-42d7-b786-ebc0d0b2588f" providerId="ADAL" clId="{2AEA99D5-2549-45AB-98C8-D555EDE4CCA8}" dt="2023-10-26T18:59:44.793" v="460" actId="478"/>
          <ac:spMkLst>
            <pc:docMk/>
            <pc:sldMk cId="16163093" sldId="299"/>
            <ac:spMk id="2" creationId="{68648A3C-6C37-CEEE-A553-106A106DC7A7}"/>
          </ac:spMkLst>
        </pc:spChg>
        <pc:spChg chg="del">
          <ac:chgData name="Chris Stoughton" userId="f6db0133-e6cd-42d7-b786-ebc0d0b2588f" providerId="ADAL" clId="{2AEA99D5-2549-45AB-98C8-D555EDE4CCA8}" dt="2023-10-26T18:49:12.463" v="97" actId="478"/>
          <ac:spMkLst>
            <pc:docMk/>
            <pc:sldMk cId="16163093" sldId="299"/>
            <ac:spMk id="6" creationId="{00000000-0000-0000-0000-000000000000}"/>
          </ac:spMkLst>
        </pc:spChg>
        <pc:spChg chg="mod">
          <ac:chgData name="Chris Stoughton" userId="f6db0133-e6cd-42d7-b786-ebc0d0b2588f" providerId="ADAL" clId="{2AEA99D5-2549-45AB-98C8-D555EDE4CCA8}" dt="2023-10-26T18:49:02.606" v="94" actId="20577"/>
          <ac:spMkLst>
            <pc:docMk/>
            <pc:sldMk cId="16163093" sldId="299"/>
            <ac:spMk id="7" creationId="{00000000-0000-0000-0000-000000000000}"/>
          </ac:spMkLst>
        </pc:spChg>
        <pc:spChg chg="add mod">
          <ac:chgData name="Chris Stoughton" userId="f6db0133-e6cd-42d7-b786-ebc0d0b2588f" providerId="ADAL" clId="{2AEA99D5-2549-45AB-98C8-D555EDE4CCA8}" dt="2023-10-29T17:56:34.066" v="1884" actId="20577"/>
          <ac:spMkLst>
            <pc:docMk/>
            <pc:sldMk cId="16163093" sldId="299"/>
            <ac:spMk id="8" creationId="{237678BE-33FB-60E0-8D49-4FA1B9CFC2A5}"/>
          </ac:spMkLst>
        </pc:spChg>
        <pc:picChg chg="add mod">
          <ac:chgData name="Chris Stoughton" userId="f6db0133-e6cd-42d7-b786-ebc0d0b2588f" providerId="ADAL" clId="{2AEA99D5-2549-45AB-98C8-D555EDE4CCA8}" dt="2023-10-26T19:08:21.017" v="1001" actId="1076"/>
          <ac:picMkLst>
            <pc:docMk/>
            <pc:sldMk cId="16163093" sldId="299"/>
            <ac:picMk id="10" creationId="{E267A61B-1A7B-3380-015E-4AA25669E467}"/>
          </ac:picMkLst>
        </pc:picChg>
        <pc:picChg chg="add mod">
          <ac:chgData name="Chris Stoughton" userId="f6db0133-e6cd-42d7-b786-ebc0d0b2588f" providerId="ADAL" clId="{2AEA99D5-2549-45AB-98C8-D555EDE4CCA8}" dt="2023-10-26T18:57:43.853" v="409" actId="1076"/>
          <ac:picMkLst>
            <pc:docMk/>
            <pc:sldMk cId="16163093" sldId="299"/>
            <ac:picMk id="12" creationId="{EB980BEB-106C-FD69-7890-6227F258F23E}"/>
          </ac:picMkLst>
        </pc:picChg>
        <pc:picChg chg="add mod">
          <ac:chgData name="Chris Stoughton" userId="f6db0133-e6cd-42d7-b786-ebc0d0b2588f" providerId="ADAL" clId="{2AEA99D5-2549-45AB-98C8-D555EDE4CCA8}" dt="2023-10-26T18:59:38.717" v="459" actId="1076"/>
          <ac:picMkLst>
            <pc:docMk/>
            <pc:sldMk cId="16163093" sldId="299"/>
            <ac:picMk id="14" creationId="{720D16F6-D8A4-AB14-C9DB-8BF2970081FA}"/>
          </ac:picMkLst>
        </pc:picChg>
        <pc:picChg chg="del">
          <ac:chgData name="Chris Stoughton" userId="f6db0133-e6cd-42d7-b786-ebc0d0b2588f" providerId="ADAL" clId="{2AEA99D5-2549-45AB-98C8-D555EDE4CCA8}" dt="2023-10-26T18:49:04.757" v="95" actId="478"/>
          <ac:picMkLst>
            <pc:docMk/>
            <pc:sldMk cId="16163093" sldId="299"/>
            <ac:picMk id="2050" creationId="{D24C6AC6-F86F-832E-4369-29BE2B21CE13}"/>
          </ac:picMkLst>
        </pc:picChg>
      </pc:sldChg>
      <pc:sldChg chg="addSp delSp modSp new mod">
        <pc:chgData name="Chris Stoughton" userId="f6db0133-e6cd-42d7-b786-ebc0d0b2588f" providerId="ADAL" clId="{2AEA99D5-2549-45AB-98C8-D555EDE4CCA8}" dt="2023-10-26T19:14:51.190" v="1033" actId="14100"/>
        <pc:sldMkLst>
          <pc:docMk/>
          <pc:sldMk cId="1093736400" sldId="300"/>
        </pc:sldMkLst>
        <pc:spChg chg="del">
          <ac:chgData name="Chris Stoughton" userId="f6db0133-e6cd-42d7-b786-ebc0d0b2588f" providerId="ADAL" clId="{2AEA99D5-2549-45AB-98C8-D555EDE4CCA8}" dt="2023-10-26T19:12:55.760" v="1003" actId="931"/>
          <ac:spMkLst>
            <pc:docMk/>
            <pc:sldMk cId="1093736400" sldId="300"/>
            <ac:spMk id="2" creationId="{B28F7DF7-7B9C-C331-FBFC-35D676D50A74}"/>
          </ac:spMkLst>
        </pc:spChg>
        <pc:spChg chg="mod">
          <ac:chgData name="Chris Stoughton" userId="f6db0133-e6cd-42d7-b786-ebc0d0b2588f" providerId="ADAL" clId="{2AEA99D5-2549-45AB-98C8-D555EDE4CCA8}" dt="2023-10-26T19:13:59.892" v="1030" actId="20577"/>
          <ac:spMkLst>
            <pc:docMk/>
            <pc:sldMk cId="1093736400" sldId="300"/>
            <ac:spMk id="3" creationId="{E143E13C-EA91-7DCC-7D53-B2991485B5F7}"/>
          </ac:spMkLst>
        </pc:spChg>
        <pc:picChg chg="add mod">
          <ac:chgData name="Chris Stoughton" userId="f6db0133-e6cd-42d7-b786-ebc0d0b2588f" providerId="ADAL" clId="{2AEA99D5-2549-45AB-98C8-D555EDE4CCA8}" dt="2023-10-26T19:14:51.190" v="1033" actId="14100"/>
          <ac:picMkLst>
            <pc:docMk/>
            <pc:sldMk cId="1093736400" sldId="300"/>
            <ac:picMk id="7" creationId="{DADB7D38-DB35-DAE0-4166-E23FADC5AB1A}"/>
          </ac:picMkLst>
        </pc:picChg>
      </pc:sldChg>
      <pc:sldChg chg="addSp delSp modSp new mod">
        <pc:chgData name="Chris Stoughton" userId="f6db0133-e6cd-42d7-b786-ebc0d0b2588f" providerId="ADAL" clId="{2AEA99D5-2549-45AB-98C8-D555EDE4CCA8}" dt="2023-10-29T17:58:09.485" v="1895" actId="1037"/>
        <pc:sldMkLst>
          <pc:docMk/>
          <pc:sldMk cId="160416467" sldId="301"/>
        </pc:sldMkLst>
        <pc:spChg chg="del">
          <ac:chgData name="Chris Stoughton" userId="f6db0133-e6cd-42d7-b786-ebc0d0b2588f" providerId="ADAL" clId="{2AEA99D5-2549-45AB-98C8-D555EDE4CCA8}" dt="2023-10-26T19:26:53.699" v="1085" actId="478"/>
          <ac:spMkLst>
            <pc:docMk/>
            <pc:sldMk cId="160416467" sldId="301"/>
            <ac:spMk id="2" creationId="{12921A38-0428-3A30-793F-CAD6F74D5D2D}"/>
          </ac:spMkLst>
        </pc:spChg>
        <pc:spChg chg="mod">
          <ac:chgData name="Chris Stoughton" userId="f6db0133-e6cd-42d7-b786-ebc0d0b2588f" providerId="ADAL" clId="{2AEA99D5-2549-45AB-98C8-D555EDE4CCA8}" dt="2023-10-26T19:26:48.258" v="1084" actId="20577"/>
          <ac:spMkLst>
            <pc:docMk/>
            <pc:sldMk cId="160416467" sldId="301"/>
            <ac:spMk id="3" creationId="{78569898-BCBB-F8A8-C77C-322D6EC9A335}"/>
          </ac:spMkLst>
        </pc:spChg>
        <pc:picChg chg="add mod">
          <ac:chgData name="Chris Stoughton" userId="f6db0133-e6cd-42d7-b786-ebc0d0b2588f" providerId="ADAL" clId="{2AEA99D5-2549-45AB-98C8-D555EDE4CCA8}" dt="2023-10-29T17:58:09.485" v="1895" actId="1037"/>
          <ac:picMkLst>
            <pc:docMk/>
            <pc:sldMk cId="160416467" sldId="301"/>
            <ac:picMk id="7" creationId="{05153C2B-F76F-9680-C0A5-4D40D635DCCC}"/>
          </ac:picMkLst>
        </pc:picChg>
      </pc:sldChg>
      <pc:sldChg chg="modSp new mod">
        <pc:chgData name="Chris Stoughton" userId="f6db0133-e6cd-42d7-b786-ebc0d0b2588f" providerId="ADAL" clId="{2AEA99D5-2549-45AB-98C8-D555EDE4CCA8}" dt="2023-10-26T19:32:50.140" v="1794" actId="20577"/>
        <pc:sldMkLst>
          <pc:docMk/>
          <pc:sldMk cId="2211538575" sldId="302"/>
        </pc:sldMkLst>
        <pc:spChg chg="mod">
          <ac:chgData name="Chris Stoughton" userId="f6db0133-e6cd-42d7-b786-ebc0d0b2588f" providerId="ADAL" clId="{2AEA99D5-2549-45AB-98C8-D555EDE4CCA8}" dt="2023-10-26T19:32:50.140" v="1794" actId="20577"/>
          <ac:spMkLst>
            <pc:docMk/>
            <pc:sldMk cId="2211538575" sldId="302"/>
            <ac:spMk id="2" creationId="{6E065212-7912-E25E-670D-FEF8F2F2F184}"/>
          </ac:spMkLst>
        </pc:spChg>
        <pc:spChg chg="mod">
          <ac:chgData name="Chris Stoughton" userId="f6db0133-e6cd-42d7-b786-ebc0d0b2588f" providerId="ADAL" clId="{2AEA99D5-2549-45AB-98C8-D555EDE4CCA8}" dt="2023-10-26T19:29:03.564" v="1158" actId="20577"/>
          <ac:spMkLst>
            <pc:docMk/>
            <pc:sldMk cId="2211538575" sldId="302"/>
            <ac:spMk id="3" creationId="{C96B7B61-8F45-5113-76A7-56A8802F943A}"/>
          </ac:spMkLst>
        </pc:spChg>
      </pc:sldChg>
      <pc:sldChg chg="addSp delSp modSp new mod">
        <pc:chgData name="Chris Stoughton" userId="f6db0133-e6cd-42d7-b786-ebc0d0b2588f" providerId="ADAL" clId="{2AEA99D5-2549-45AB-98C8-D555EDE4CCA8}" dt="2023-10-26T19:37:13.896" v="1850" actId="1076"/>
        <pc:sldMkLst>
          <pc:docMk/>
          <pc:sldMk cId="3737987068" sldId="303"/>
        </pc:sldMkLst>
        <pc:spChg chg="del">
          <ac:chgData name="Chris Stoughton" userId="f6db0133-e6cd-42d7-b786-ebc0d0b2588f" providerId="ADAL" clId="{2AEA99D5-2549-45AB-98C8-D555EDE4CCA8}" dt="2023-10-26T19:34:52.118" v="1847" actId="478"/>
          <ac:spMkLst>
            <pc:docMk/>
            <pc:sldMk cId="3737987068" sldId="303"/>
            <ac:spMk id="2" creationId="{27FE80A5-BDEA-606E-CC27-22A6299AE2D5}"/>
          </ac:spMkLst>
        </pc:spChg>
        <pc:spChg chg="mod">
          <ac:chgData name="Chris Stoughton" userId="f6db0133-e6cd-42d7-b786-ebc0d0b2588f" providerId="ADAL" clId="{2AEA99D5-2549-45AB-98C8-D555EDE4CCA8}" dt="2023-10-26T19:34:47.244" v="1846" actId="20577"/>
          <ac:spMkLst>
            <pc:docMk/>
            <pc:sldMk cId="3737987068" sldId="303"/>
            <ac:spMk id="3" creationId="{CDFFFB2A-0FAB-463A-37C9-A7B9CD008AC8}"/>
          </ac:spMkLst>
        </pc:spChg>
        <pc:picChg chg="add mod">
          <ac:chgData name="Chris Stoughton" userId="f6db0133-e6cd-42d7-b786-ebc0d0b2588f" providerId="ADAL" clId="{2AEA99D5-2549-45AB-98C8-D555EDE4CCA8}" dt="2023-10-26T19:37:13.896" v="1850" actId="1076"/>
          <ac:picMkLst>
            <pc:docMk/>
            <pc:sldMk cId="3737987068" sldId="303"/>
            <ac:picMk id="7" creationId="{F4AA8461-1C97-A41F-D67F-6C16216AE81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GQuEST on Cosmic Day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GQuEST on Cosmic Day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GQuEST on Cosmic Day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GQuEST on Cosmic Day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GQuEST on Cosmic Day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GQuEST on Cosmic Day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GQuEST on Cosmic Day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Chris Stoughton</a:t>
            </a:r>
          </a:p>
          <a:p>
            <a:r>
              <a:rPr lang="en-US" sz="1600" dirty="0"/>
              <a:t>Fermilab Cosmic Day</a:t>
            </a:r>
          </a:p>
          <a:p>
            <a:r>
              <a:rPr lang="en-US" sz="1600" dirty="0"/>
              <a:t>30 October 2023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576427"/>
          </a:xfrm>
        </p:spPr>
        <p:txBody>
          <a:bodyPr>
            <a:noAutofit/>
          </a:bodyPr>
          <a:lstStyle/>
          <a:p>
            <a:r>
              <a:rPr lang="en-US" sz="1800" dirty="0"/>
              <a:t>GQuEST:  Gravity from the Quantum Entanglement of Space Time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AFADCE-34E0-8967-1E79-0528C83C2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06" y="4367275"/>
            <a:ext cx="2564294" cy="25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29485" y="890546"/>
            <a:ext cx="4691270" cy="5171190"/>
          </a:xfrm>
        </p:spPr>
        <p:txBody>
          <a:bodyPr/>
          <a:lstStyle/>
          <a:p>
            <a:pPr marL="0" indent="0">
              <a:buNone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It seems to be inevitable that this length must play some role in any complete interpretation of gravitation… </a:t>
            </a:r>
          </a:p>
          <a:p>
            <a:pPr marL="0" indent="0">
              <a:buNone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 recent years great progress has been made in knowledge of the excessively minute; </a:t>
            </a:r>
          </a:p>
          <a:p>
            <a:pPr marL="0" indent="0">
              <a:buNone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but until we can appreciate details of structure down to the quadrillionth or quintillionth of a </a:t>
            </a:r>
            <a:r>
              <a:rPr lang="en-US" sz="2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centimetre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the most sublime of all the forces of Nature remains outside the purview of the theories of physics.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</p:spPr>
        <p:txBody>
          <a:bodyPr/>
          <a:lstStyle/>
          <a:p>
            <a:r>
              <a:rPr lang="en-US" sz="1950" dirty="0"/>
              <a:t>Quantum Mechanics and General Relativity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GQuEST on Cosmic Day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4C6AC6-F86F-832E-4369-29BE2B21C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4" y="710451"/>
            <a:ext cx="3886670" cy="43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648A3C-6C37-CEEE-A553-106A106DC7A7}"/>
              </a:ext>
            </a:extLst>
          </p:cNvPr>
          <p:cNvSpPr txBox="1"/>
          <p:nvPr/>
        </p:nvSpPr>
        <p:spPr>
          <a:xfrm>
            <a:off x="274320" y="5402911"/>
            <a:ext cx="796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A.S. Eddington, discourse delivered to the Royal Institution, published in Nature 1917 no. 2542 vol 101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GQuEST on Cosmic Day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7366"/>
            <a:ext cx="8686800" cy="427877"/>
          </a:xfrm>
        </p:spPr>
        <p:txBody>
          <a:bodyPr/>
          <a:lstStyle/>
          <a:p>
            <a:r>
              <a:rPr lang="en-US" sz="1950" dirty="0"/>
              <a:t>Kathryn Zurek’s View of the Theoretical Landscape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60CB7C-63A5-CA66-441E-7C03D4709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251"/>
            <a:ext cx="9144000" cy="47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0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</p:spPr>
        <p:txBody>
          <a:bodyPr/>
          <a:lstStyle/>
          <a:p>
            <a:r>
              <a:rPr lang="en-US" sz="1950" dirty="0"/>
              <a:t>GQuEST in One Slide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GQuEST on Cosmic Day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7678BE-33FB-60E0-8D49-4FA1B9CFC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19" y="776743"/>
            <a:ext cx="8672513" cy="5059363"/>
          </a:xfrm>
        </p:spPr>
        <p:txBody>
          <a:bodyPr/>
          <a:lstStyle/>
          <a:p>
            <a:r>
              <a:rPr lang="en-US" dirty="0"/>
              <a:t>The metric of spacetime modifies the metric with a scalar field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introduces a signal in the sidebands of an interferometer of length L as a PSD with peak level, peak frequency, width: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will filter the IFO output, count photons, with S/N=1 in 2.4 hours for each offset frequency.  Measure (or exclude) this signal with repeated operations.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67A61B-1A7B-3380-015E-4AA25669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154" y="1282757"/>
            <a:ext cx="5763429" cy="762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980BEB-106C-FD69-7890-6227F258F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33" y="3212194"/>
            <a:ext cx="4676600" cy="10021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0D16F6-D8A4-AB14-C9DB-8BF297008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873" y="4293083"/>
            <a:ext cx="4834611" cy="8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DB7D38-DB35-DAE0-4166-E23FADC5A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395" y="668008"/>
            <a:ext cx="7494521" cy="54863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43E13C-EA91-7DCC-7D53-B2991485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GQuEST Configuration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70662-7B0A-52AC-137F-4CA22DFA4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GQuEST on Cosmic Day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824BA-4629-B725-68AC-B7361BC64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3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569898-BCBB-F8A8-C77C-322D6EC9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Risks and Opportunities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EC504-FECC-270F-502E-BC3155688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GQuEST on Cosmic Day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D862D-BE13-DE8D-A524-10ED847E5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153C2B-F76F-9680-C0A5-4D40D635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6" y="1038610"/>
            <a:ext cx="9144000" cy="36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065212-7912-E25E-670D-FEF8F2F2F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demonstrator, focus on the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risks</a:t>
            </a:r>
          </a:p>
          <a:p>
            <a:r>
              <a:rPr lang="en-US" dirty="0"/>
              <a:t>Currently, squeezing speeds up direct readout by 16x</a:t>
            </a:r>
          </a:p>
          <a:p>
            <a:r>
              <a:rPr lang="en-US" dirty="0"/>
              <a:t>Our goal is to accelerate &gt; 100x speedup using photon counting</a:t>
            </a:r>
          </a:p>
          <a:p>
            <a:r>
              <a:rPr lang="en-US" dirty="0"/>
              <a:t>1 Watt on beam splitter, locked to 1 </a:t>
            </a:r>
            <a:r>
              <a:rPr lang="en-US" dirty="0" err="1"/>
              <a:t>mW</a:t>
            </a:r>
            <a:r>
              <a:rPr lang="en-US" dirty="0"/>
              <a:t> output fringe</a:t>
            </a:r>
          </a:p>
          <a:p>
            <a:r>
              <a:rPr lang="en-US" dirty="0"/>
              <a:t>Couple output to bowtie cavities with 57 </a:t>
            </a:r>
            <a:r>
              <a:rPr lang="en-US" dirty="0" err="1"/>
              <a:t>db</a:t>
            </a:r>
            <a:r>
              <a:rPr lang="en-US" dirty="0"/>
              <a:t> each</a:t>
            </a:r>
          </a:p>
          <a:p>
            <a:r>
              <a:rPr lang="en-US" dirty="0"/>
              <a:t>Read with SNSPDs with 1e-2 Hz (or better) dark count rates.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B7B61-8F45-5113-76A7-56A8802F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year: build a Technology Demonstrator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43914-C101-9C8B-B833-15D2F47F1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GQuEST on Cosmic Day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DD02E-8DDE-F6ED-417F-31498291A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3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FFFB2A-0FAB-463A-37C9-A7B9CD00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SNSPD Dewar Design and Fabrication @ FNAL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0AFD3-A120-5E55-8DEA-F760912AA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GQuEST on Cosmic Day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9681A-3535-1560-A3F6-B7E4182F2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A8461-1C97-A41F-D67F-6C16216AE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02" y="729116"/>
            <a:ext cx="8022866" cy="53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E9C7FE3-1B90-D8DA-02ED-3572C2AE5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GQuEST on Cosmic Day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82017A1-9365-8DE7-92F6-D4A550E2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54" y="4906108"/>
            <a:ext cx="1951892" cy="195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4305</TotalTime>
  <Words>323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Open Sans</vt:lpstr>
      <vt:lpstr>Fermilab_PPT_090815</vt:lpstr>
      <vt:lpstr>PowerPoint Presentation</vt:lpstr>
      <vt:lpstr>Quantum Mechanics and General Relativity</vt:lpstr>
      <vt:lpstr>Kathryn Zurek’s View of the Theoretical Landscape</vt:lpstr>
      <vt:lpstr>GQuEST in One Slide</vt:lpstr>
      <vt:lpstr>Full GQuEST Configuration</vt:lpstr>
      <vt:lpstr>Experimental Risks and Opportunities</vt:lpstr>
      <vt:lpstr>This year: build a Technology Demonstrator</vt:lpstr>
      <vt:lpstr>SNSPD Dewar Design and Fabrication @ FNAL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Stoughton</dc:creator>
  <cp:lastModifiedBy>Chris Stoughton</cp:lastModifiedBy>
  <cp:revision>1</cp:revision>
  <cp:lastPrinted>2014-01-20T19:40:21Z</cp:lastPrinted>
  <dcterms:created xsi:type="dcterms:W3CDTF">2023-10-26T18:13:15Z</dcterms:created>
  <dcterms:modified xsi:type="dcterms:W3CDTF">2023-10-30T21:26:59Z</dcterms:modified>
</cp:coreProperties>
</file>