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>
        <p:scale>
          <a:sx n="113" d="100"/>
          <a:sy n="113" d="100"/>
        </p:scale>
        <p:origin x="968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6F02D-38E8-C395-A051-F72BA59F6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AF35CA-930A-7627-43BA-4D9E806368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B1174-B435-41A4-25EB-DFC28747F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0B74E-A79B-DD4D-B9FF-1E704D707D38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F9271-2B97-2DA6-6296-F388F2329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A83F6-2A85-4A79-EBD0-B87677E22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10F9-DB05-7A46-B9F5-DA5891DF1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288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4FFB4-2A06-496E-56E7-6E5D44BAF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59723F-EC8F-D0AE-2BA0-DA5F87A479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8A5F6-EA01-3669-65E3-7B306E126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0B74E-A79B-DD4D-B9FF-1E704D707D38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9083D-E5AB-80EC-70FB-5B9F351B6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E33DA-95FB-6E9C-6DC0-CA719026C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10F9-DB05-7A46-B9F5-DA5891DF1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467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FC5450-096A-2702-F138-DDC3694106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9284D8-8374-4B25-71E5-DFD17D2096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8BD8B-C95B-79F7-86BC-210D0E910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0B74E-A79B-DD4D-B9FF-1E704D707D38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9EB97-1428-1FBC-642C-44B6FFBC1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EFB69-024F-8F57-F2B1-45E90C90B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10F9-DB05-7A46-B9F5-DA5891DF1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25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8009F-F97B-54FE-F3CA-EA8C16B21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54C8F-D118-290C-0567-CA7B72EED2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FCFF7-2BAB-0CCF-B60E-20C7EA59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0B74E-A79B-DD4D-B9FF-1E704D707D38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23CC5-7067-376E-0CB0-0F0023838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7A320-F51A-DA7F-59BC-F76929127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10F9-DB05-7A46-B9F5-DA5891DF1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48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57558-588D-77B0-94A4-CEA605A5D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FDEF8-A59F-54EA-D159-4FBF759CB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4329C-778F-3C0E-5A65-7AAD45586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0B74E-A79B-DD4D-B9FF-1E704D707D38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292A7-889F-48A3-FF2F-72EF52D52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9DC16-3ABD-EFF6-3094-72676616C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10F9-DB05-7A46-B9F5-DA5891DF1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72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FE09A-A891-57A2-D2B5-F132F2ADA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EE1F2-5026-CD62-89B2-24BF5B532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917AED-AB73-9C7B-55D2-A4D7147440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86623A-CD69-BC66-94CF-95738A50B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0B74E-A79B-DD4D-B9FF-1E704D707D38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AB119C-2F06-AED9-188E-DAD38DCE2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BBC22-4BB3-DF4A-F571-F98DFAB61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10F9-DB05-7A46-B9F5-DA5891DF1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054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AF98-44AE-FE78-1BD3-827C85545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96A8A-0BBC-1AA4-D68C-B15D699F9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184A4-945E-ED82-183B-2925DB204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118C09-3918-6485-3FBB-236FBB34A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846A5B-C9E1-4F9D-8D81-64D5BBF845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0F1195-7CE7-11DD-FEE4-F3646E92A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0B74E-A79B-DD4D-B9FF-1E704D707D38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C7C98-F9E3-3A89-7856-7E31E3573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127B19-3F46-60A6-761D-35056C8BC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10F9-DB05-7A46-B9F5-DA5891DF1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53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C981F-A3E3-4852-4F6D-CCB579078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7CC088-6C91-B57C-BD92-32BC33549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0B74E-A79B-DD4D-B9FF-1E704D707D38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65A10-59BD-007A-1769-34E88BF1C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366C2E-45EC-E8B4-68E8-B3A0FC219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10F9-DB05-7A46-B9F5-DA5891DF1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607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C3F9C1-DF4C-A217-0360-5DC1D4294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0B74E-A79B-DD4D-B9FF-1E704D707D38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794A78-F317-F1B6-1258-2BFEE96D3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194A9-38E4-43DC-F891-C16FADAF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10F9-DB05-7A46-B9F5-DA5891DF1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21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4A895-6D88-CC3D-7E14-32CE93EAE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DE20F-7A62-86EF-5074-0A5221B04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305765-4280-8F7A-998B-8CDF7BC49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356D7E-11FA-26CD-6CD4-087889157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0B74E-A79B-DD4D-B9FF-1E704D707D38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25ACD3-126B-3640-08B9-E9E73CDB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B1597-0D3B-710F-46CF-7D3C73A8D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10F9-DB05-7A46-B9F5-DA5891DF1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22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8280B-5259-FD44-6616-981C74E21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B1D23F-D6E1-6303-2F47-585699FACC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78EE78-41EB-B244-D579-C2B1A539F2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245CD9-8B95-2E97-873B-1B9AB98B4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0B74E-A79B-DD4D-B9FF-1E704D707D38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0E34FC-7C1B-2FAA-CD8C-992CE47BB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F21C38-BFCC-72AF-789E-1361C8CF7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10F9-DB05-7A46-B9F5-DA5891DF1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457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B665D2-7294-04FF-D822-48A431C99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E0408-F93F-D3E7-DCD8-522750210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5BB3D-F436-3188-3F50-7C72613E7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60B74E-A79B-DD4D-B9FF-1E704D707D38}" type="datetimeFigureOut">
              <a:rPr lang="en-US" smtClean="0"/>
              <a:t>10/29/24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70189-6DE8-7CFD-B812-DD6036710F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566CF-FFE6-3872-C7EF-177DA4A19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2110F9-DB05-7A46-B9F5-DA5891DF1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09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F3B3540-D80B-C0D6-9B8C-5142EA0BA6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17B781-5EB1-ADEF-4FA0-477755AA0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480" y="0"/>
            <a:ext cx="101470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99CD8C-A051-10AC-5936-6C27524EF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702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/>
                </a:solidFill>
              </a:rPr>
              <a:t>Dr. </a:t>
            </a:r>
            <a:r>
              <a:rPr lang="en-US" dirty="0" err="1">
                <a:solidFill>
                  <a:schemeClr val="accent2"/>
                </a:solidFill>
              </a:rPr>
              <a:t>RbQ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Or: How I Learned to Stop Worrying and Love Atoms</a:t>
            </a:r>
          </a:p>
        </p:txBody>
      </p:sp>
    </p:spTree>
    <p:extLst>
      <p:ext uri="{BB962C8B-B14F-4D97-AF65-F5344CB8AC3E}">
        <p14:creationId xmlns:p14="http://schemas.microsoft.com/office/powerpoint/2010/main" val="3999579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0C84A-F795-D763-2B53-B78A8429B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59286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Zombie Holocaust" pitchFamily="2" charset="77"/>
              </a:rPr>
              <a:t>What can atoms do for us</a:t>
            </a:r>
            <a:endParaRPr lang="en-US" dirty="0">
              <a:latin typeface="Zapfino" panose="03030300040707070C03" pitchFamily="66" charset="77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AFAA6-A439-4295-DE13-558B78990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376340" cy="856615"/>
          </a:xfrm>
        </p:spPr>
        <p:txBody>
          <a:bodyPr>
            <a:normAutofit/>
          </a:bodyPr>
          <a:lstStyle/>
          <a:p>
            <a:r>
              <a:rPr lang="en-US" dirty="0">
                <a:latin typeface="Zombie Holocaust" pitchFamily="2" charset="77"/>
              </a:rPr>
              <a:t>State Injection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4364B6-63EC-0F6F-0D76-238DE446421B}"/>
              </a:ext>
            </a:extLst>
          </p:cNvPr>
          <p:cNvSpPr txBox="1"/>
          <p:nvPr/>
        </p:nvSpPr>
        <p:spPr>
          <a:xfrm>
            <a:off x="838199" y="3012768"/>
            <a:ext cx="93334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800" dirty="0">
                <a:latin typeface="Zombie Holocaust" pitchFamily="2" charset="77"/>
              </a:rPr>
              <a:t>Multiplexing Lorentzian Filtering and easier measurement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AF8599-2E00-215B-8F88-90D9D8B6BDFA}"/>
              </a:ext>
            </a:extLst>
          </p:cNvPr>
          <p:cNvSpPr txBox="1"/>
          <p:nvPr/>
        </p:nvSpPr>
        <p:spPr>
          <a:xfrm>
            <a:off x="838199" y="364336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Zombie Holocaust" pitchFamily="2" charset="77"/>
              </a:rPr>
              <a:t>Better Filtering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AE1C13-75C6-CF19-2165-7DCCCC520968}"/>
              </a:ext>
            </a:extLst>
          </p:cNvPr>
          <p:cNvSpPr txBox="1"/>
          <p:nvPr/>
        </p:nvSpPr>
        <p:spPr>
          <a:xfrm>
            <a:off x="838199" y="2382176"/>
            <a:ext cx="99691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800" dirty="0">
                <a:latin typeface="Zombie Holocaust" pitchFamily="2" charset="77"/>
              </a:rPr>
              <a:t>Quantum Memory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46E1124-F064-2222-8717-583CFC0435F9}"/>
              </a:ext>
            </a:extLst>
          </p:cNvPr>
          <p:cNvSpPr txBox="1">
            <a:spLocks/>
          </p:cNvSpPr>
          <p:nvPr/>
        </p:nvSpPr>
        <p:spPr>
          <a:xfrm>
            <a:off x="838199" y="25567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can atoms do for us?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E366980-AB0A-A12C-B75F-ED6370AEDF82}"/>
              </a:ext>
            </a:extLst>
          </p:cNvPr>
          <p:cNvSpPr txBox="1">
            <a:spLocks/>
          </p:cNvSpPr>
          <p:nvPr/>
        </p:nvSpPr>
        <p:spPr>
          <a:xfrm>
            <a:off x="838198" y="1798841"/>
            <a:ext cx="2791122" cy="856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 Injection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F48ECC-98DB-6A06-5077-7DDA1BD89604}"/>
              </a:ext>
            </a:extLst>
          </p:cNvPr>
          <p:cNvSpPr txBox="1"/>
          <p:nvPr/>
        </p:nvSpPr>
        <p:spPr>
          <a:xfrm>
            <a:off x="838199" y="2343722"/>
            <a:ext cx="99691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Quantum Memory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440A87-05B4-573D-CFCD-E294510C9CA6}"/>
              </a:ext>
            </a:extLst>
          </p:cNvPr>
          <p:cNvSpPr txBox="1"/>
          <p:nvPr/>
        </p:nvSpPr>
        <p:spPr>
          <a:xfrm>
            <a:off x="838199" y="2989530"/>
            <a:ext cx="93334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Multiplexing Lorentzian Filtering and easier measurement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73EBF3-AE27-EB82-760E-3C5698A5645F}"/>
              </a:ext>
            </a:extLst>
          </p:cNvPr>
          <p:cNvSpPr txBox="1"/>
          <p:nvPr/>
        </p:nvSpPr>
        <p:spPr>
          <a:xfrm>
            <a:off x="838198" y="359688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Better Filtering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7FB65AF-95AD-A867-C473-AA8169861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3123" y="3512750"/>
            <a:ext cx="3156975" cy="3156975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931B2EBB-5E6E-91F5-8F3B-7F367F5725A5}"/>
              </a:ext>
            </a:extLst>
          </p:cNvPr>
          <p:cNvSpPr txBox="1">
            <a:spLocks/>
          </p:cNvSpPr>
          <p:nvPr/>
        </p:nvSpPr>
        <p:spPr>
          <a:xfrm>
            <a:off x="5504905" y="615274"/>
            <a:ext cx="7511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Zapfino" panose="03030300040707070C03" pitchFamily="66" charset="77"/>
              </a:rPr>
              <a:t>?</a:t>
            </a:r>
            <a:endParaRPr lang="en-US" dirty="0">
              <a:latin typeface="Zapfino" panose="03030300040707070C03" pitchFamily="66" charset="77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B8ABF9-8196-571E-E260-3BE0ACC3E38C}"/>
              </a:ext>
            </a:extLst>
          </p:cNvPr>
          <p:cNvSpPr txBox="1"/>
          <p:nvPr/>
        </p:nvSpPr>
        <p:spPr>
          <a:xfrm>
            <a:off x="5050971" y="56779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239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  <p:bldP spid="11" grpId="0"/>
      <p:bldP spid="13" grpId="0"/>
      <p:bldP spid="18" grpId="0"/>
      <p:bldP spid="19" grpId="0"/>
      <p:bldP spid="20" grpId="0"/>
      <p:bldP spid="21" grpId="0"/>
      <p:bldP spid="22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A89A7-7A1C-4858-2C78-F681290C6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How?</a:t>
            </a:r>
          </a:p>
        </p:txBody>
      </p:sp>
      <p:pic>
        <p:nvPicPr>
          <p:cNvPr id="8" name="Content Placeholder 7" descr="A black barbecue grill with a model of atom&#10;&#10;Description automatically generated">
            <a:extLst>
              <a:ext uri="{FF2B5EF4-FFF2-40B4-BE49-F238E27FC236}">
                <a16:creationId xmlns:a16="http://schemas.microsoft.com/office/drawing/2014/main" id="{079B5E6E-5580-0BEA-D92C-86508CA8D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02462" y="1985881"/>
            <a:ext cx="4351338" cy="4351338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02848F-5A7F-D674-4645-81808F0F1AF4}"/>
              </a:ext>
            </a:extLst>
          </p:cNvPr>
          <p:cNvSpPr txBox="1"/>
          <p:nvPr/>
        </p:nvSpPr>
        <p:spPr>
          <a:xfrm>
            <a:off x="838200" y="1690688"/>
            <a:ext cx="3667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Raman Transitions</a:t>
            </a:r>
          </a:p>
        </p:txBody>
      </p:sp>
      <p:pic>
        <p:nvPicPr>
          <p:cNvPr id="11" name="Picture 10" descr="A diagram of 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8A5F4922-2F52-02A9-DECA-5AEF3AE99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213" y="2483970"/>
            <a:ext cx="4351338" cy="41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812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42B8C-778F-D0C8-C9CC-1C8CE4895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cavities?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AAA66-98D8-CDE8-08BB-525651851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interactions with interferometer output</a:t>
            </a:r>
          </a:p>
          <a:p>
            <a:r>
              <a:rPr lang="en-US" dirty="0"/>
              <a:t>Higher pump power</a:t>
            </a:r>
          </a:p>
          <a:p>
            <a:r>
              <a:rPr lang="en-US" dirty="0"/>
              <a:t>Can make standing waves</a:t>
            </a:r>
          </a:p>
        </p:txBody>
      </p:sp>
    </p:spTree>
    <p:extLst>
      <p:ext uri="{BB962C8B-B14F-4D97-AF65-F5344CB8AC3E}">
        <p14:creationId xmlns:p14="http://schemas.microsoft.com/office/powerpoint/2010/main" val="3405837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379A5-BABE-7E9A-02BC-DB19DA170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final plan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1A0519-DE0C-931C-DDB9-1A2F7787F8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12070" y="1825625"/>
            <a:ext cx="6767860" cy="4351338"/>
          </a:xfrm>
        </p:spPr>
      </p:pic>
    </p:spTree>
    <p:extLst>
      <p:ext uri="{BB962C8B-B14F-4D97-AF65-F5344CB8AC3E}">
        <p14:creationId xmlns:p14="http://schemas.microsoft.com/office/powerpoint/2010/main" val="1857580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68923-8C8E-A10A-1708-1C804FD4F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Intermediate Steps</a:t>
            </a:r>
          </a:p>
        </p:txBody>
      </p:sp>
      <p:pic>
        <p:nvPicPr>
          <p:cNvPr id="5" name="Content Placeholder 4" descr="A machine with a mechanical mechanism&#10;&#10;Description automatically generated with medium confidence">
            <a:extLst>
              <a:ext uri="{FF2B5EF4-FFF2-40B4-BE49-F238E27FC236}">
                <a16:creationId xmlns:a16="http://schemas.microsoft.com/office/drawing/2014/main" id="{CC9F57F1-8CE2-EEB3-FD69-0E378338D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7267" y="1690688"/>
            <a:ext cx="6274266" cy="4879985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9D69172-18F8-7C7C-B870-F5EAF0F9A43F}"/>
              </a:ext>
            </a:extLst>
          </p:cNvPr>
          <p:cNvSpPr txBox="1">
            <a:spLocks/>
          </p:cNvSpPr>
          <p:nvPr/>
        </p:nvSpPr>
        <p:spPr>
          <a:xfrm>
            <a:off x="838200" y="3406069"/>
            <a:ext cx="4253089" cy="13255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Demonstrate 3D MOT</a:t>
            </a:r>
          </a:p>
          <a:p>
            <a:r>
              <a:rPr lang="en-US" dirty="0"/>
              <a:t>Demonstrate Dipole Trap Conveyer</a:t>
            </a:r>
          </a:p>
        </p:txBody>
      </p:sp>
    </p:spTree>
    <p:extLst>
      <p:ext uri="{BB962C8B-B14F-4D97-AF65-F5344CB8AC3E}">
        <p14:creationId xmlns:p14="http://schemas.microsoft.com/office/powerpoint/2010/main" val="1464764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9E18A-82B8-BB23-CEC3-A281DB052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we’re working on 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CC429-7045-6BA5-43B4-D209325E1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Cavity Design</a:t>
            </a:r>
          </a:p>
          <a:p>
            <a:r>
              <a:rPr lang="en-US" dirty="0"/>
              <a:t>Vacuum Chamber Procurement</a:t>
            </a:r>
          </a:p>
          <a:p>
            <a:r>
              <a:rPr lang="en-US" dirty="0"/>
              <a:t>Building the Demonstrator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505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BE5C2-11CF-FE5B-A246-0B2492A51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Atomic Cooling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CB180-21AE-7836-11BB-25196002B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Dipole Trap</a:t>
            </a:r>
          </a:p>
          <a:p>
            <a:pPr lvl="1"/>
            <a:r>
              <a:rPr lang="en-US" dirty="0"/>
              <a:t>Basic idea: oscillating field induces as oscillating dipole in the atom, which interacts with the oscillating field</a:t>
            </a:r>
          </a:p>
          <a:p>
            <a:pPr lvl="1"/>
            <a:r>
              <a:rPr lang="en-US" dirty="0"/>
              <a:t>Use red-detuned light to focus our atoms towards the intensity maximum</a:t>
            </a:r>
          </a:p>
          <a:p>
            <a:pPr lvl="1"/>
            <a:r>
              <a:rPr lang="en-US" dirty="0"/>
              <a:t>Cannot cool atoms</a:t>
            </a:r>
          </a:p>
          <a:p>
            <a:r>
              <a:rPr lang="en-US" dirty="0"/>
              <a:t>Magneto-Optical Trap (MOT)</a:t>
            </a:r>
          </a:p>
          <a:p>
            <a:pPr lvl="1"/>
            <a:r>
              <a:rPr lang="en-US" dirty="0"/>
              <a:t>Use (circularly polarized) red-detuned light to cool atoms</a:t>
            </a:r>
          </a:p>
          <a:p>
            <a:pPr lvl="1"/>
            <a:r>
              <a:rPr lang="en-US" dirty="0"/>
              <a:t>Magnetic Field Gradient provides Zeeman shift to favor trapping at the location of no magnetic field</a:t>
            </a:r>
          </a:p>
        </p:txBody>
      </p:sp>
    </p:spTree>
    <p:extLst>
      <p:ext uri="{BB962C8B-B14F-4D97-AF65-F5344CB8AC3E}">
        <p14:creationId xmlns:p14="http://schemas.microsoft.com/office/powerpoint/2010/main" val="26335101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2948</TotalTime>
  <Words>166</Words>
  <Application>Microsoft Macintosh PowerPoint</Application>
  <PresentationFormat>Widescreen</PresentationFormat>
  <Paragraphs>34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Aptos</vt:lpstr>
      <vt:lpstr>Aptos Display</vt:lpstr>
      <vt:lpstr>Arial</vt:lpstr>
      <vt:lpstr>Times New Roman</vt:lpstr>
      <vt:lpstr>Zapfino</vt:lpstr>
      <vt:lpstr>Zombie Holocaust</vt:lpstr>
      <vt:lpstr>Office Theme</vt:lpstr>
      <vt:lpstr>Dr. RbQ Or: How I Learned to Stop Worrying and Love Atoms</vt:lpstr>
      <vt:lpstr>What can atoms do for us</vt:lpstr>
      <vt:lpstr>How?</vt:lpstr>
      <vt:lpstr>Why cavities?</vt:lpstr>
      <vt:lpstr>The final plan</vt:lpstr>
      <vt:lpstr>Intermediate Steps</vt:lpstr>
      <vt:lpstr>What we’re working on now</vt:lpstr>
      <vt:lpstr>Atomic Cooling Basics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Grass, Daniel H.</dc:creator>
  <cp:lastModifiedBy>Grass, Daniel H.</cp:lastModifiedBy>
  <cp:revision>9</cp:revision>
  <dcterms:created xsi:type="dcterms:W3CDTF">2024-10-29T20:08:01Z</dcterms:created>
  <dcterms:modified xsi:type="dcterms:W3CDTF">2024-10-31T21:17:52Z</dcterms:modified>
</cp:coreProperties>
</file>